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94660"/>
  </p:normalViewPr>
  <p:slideViewPr>
    <p:cSldViewPr snapToGrid="0">
      <p:cViewPr>
        <p:scale>
          <a:sx n="100" d="100"/>
          <a:sy n="100" d="100"/>
        </p:scale>
        <p:origin x="-648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EDFFDE-6988-4455-A343-9BC5D06D3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A3977A3-5ACF-45FC-A0CA-1A55BF057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A90844-400B-4BE3-8367-8E2F4275C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DE3-A9FF-4E10-BF4E-6BF435D8F85E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E02353-2704-4898-A2DE-BAEC8FBF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11097A-33EB-4E38-9BF1-718AE2DB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8A12-7BC8-4ED2-BB48-FF2828CA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43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BECAF1-6417-4C2B-A4C4-27A85BDA5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23FA7E-BC72-4177-839D-E0DD877D5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F85774-F711-4288-A4A4-C0754382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DE3-A9FF-4E10-BF4E-6BF435D8F85E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ADAE55-CE43-44B5-9797-DBEDD4E9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A0AB53-3C7A-4BFC-B635-57D166E7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8A12-7BC8-4ED2-BB48-FF2828CA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8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77E26C1-1387-4033-8CF8-84A0ED4632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5A344B-3CCC-4807-8856-7B12DCF23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21AB4-11E3-47FA-AA57-9F7AC4C1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DE3-A9FF-4E10-BF4E-6BF435D8F85E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85FF50-3B7C-4C20-82BB-4E997402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A21BF5-75D3-4C72-8285-78997235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8A12-7BC8-4ED2-BB48-FF2828CA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3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ADB939-8740-4BCC-BDD6-47C5C45B4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916170-CE10-4FB9-9EBE-1A2A6B730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16867E-6C9F-4DA9-88CC-8AB05FCA8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DE3-A9FF-4E10-BF4E-6BF435D8F85E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37AD12-5428-4C4E-BD06-A3D40CA7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EC6640-3497-4D14-B070-77D4C718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8A12-7BC8-4ED2-BB48-FF2828CA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5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C53DC-7B32-48F4-AB2E-C969FBF31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8315AD-22F6-47AB-8AA5-867095A1E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4F7461-F31A-4BB5-994C-36320200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DE3-A9FF-4E10-BF4E-6BF435D8F85E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371924-38A7-4A63-8532-341AB755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1398C4-8443-4780-A19A-1048C85B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8A12-7BC8-4ED2-BB48-FF2828CA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969003-313C-494F-92A2-C1BB47D9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C067F7-3B79-456C-91C5-D444FB7CD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70ACDC4-67CC-4C98-8550-D71296035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39FB36-9583-4633-AB73-7B6F6710A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DE3-A9FF-4E10-BF4E-6BF435D8F85E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43E622-A338-4ACA-8E83-DF52CA687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726BB7-1B43-4E12-9786-EFDE98C5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8A12-7BC8-4ED2-BB48-FF2828CA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9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E4812-CD96-48AA-BE84-FE37316D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65CC21-E998-41AC-8F0F-F7F0BA64C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021DA3-06EB-430E-9E36-1DC45FA99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C9EF8AA-6B9A-46A9-AA10-C4EB2CF45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4CA13F-F730-4830-B616-13E0CE6F5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24AEB60-D17F-43B3-999D-827BAA5C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DE3-A9FF-4E10-BF4E-6BF435D8F85E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F05138-842D-439C-951F-243DE67E3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56F58FB-1A2D-4A70-9863-AECACCDB6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8A12-7BC8-4ED2-BB48-FF2828CA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1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2A825A-1474-44CD-84A7-31426BF21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DA60697-A8D8-44BE-9AD5-2EF9337B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DE3-A9FF-4E10-BF4E-6BF435D8F85E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BB69749-85F5-4392-948A-F63453159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7F8B77A-BF2B-4F8E-9CE9-4F69D336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8A12-7BC8-4ED2-BB48-FF2828CA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7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CC0BD91-287F-4319-BA38-FFE47D39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DE3-A9FF-4E10-BF4E-6BF435D8F85E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058F5E-6B82-4E15-8ED7-A868CE3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DA3B78-3965-4B42-B10F-244329D5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8A12-7BC8-4ED2-BB48-FF2828CA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6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A2108B-4C0E-4A08-BFD3-DAD95FDC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4807FB-1C09-41FB-BB78-24C941723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C91E8E-4CEA-4967-B2F7-A13A1C6FD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17E6A2-10C8-4D95-8763-A829D2BB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DE3-A9FF-4E10-BF4E-6BF435D8F85E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391621-1E36-467A-A645-14848DDC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C59456-012E-45BF-A276-496E154F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8A12-7BC8-4ED2-BB48-FF2828CA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1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1C9BBE-AC93-4CB8-81B4-C3358BE6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CB3A961-7660-469D-9832-3612E0D38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9A4681-C255-4305-B635-D768CE2CB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F4B4C0-2B31-4AE9-BB5C-CF6C32E2F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DE3-A9FF-4E10-BF4E-6BF435D8F85E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B00C62-D4A5-4DD6-A2B4-40BA1E9A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0E3067-947F-4F98-9042-9DC97C2F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8A12-7BC8-4ED2-BB48-FF2828CA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71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9B1878E-ED61-4287-822D-3312E8F33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A30484-DDAF-45B5-AD75-7AD7C4CBE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485A9B-34C0-4844-AA06-901D06E19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84DE3-A9FF-4E10-BF4E-6BF435D8F85E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457FCD-DCCA-437C-834B-D04FFCA78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7D96E6-2174-463C-BC0B-A635DD83C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F8A12-7BC8-4ED2-BB48-FF2828CA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1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64B8F8-17CC-44BC-BE25-AB090C5FD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7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CCE113-8177-4FC9-8D63-2E772AF3E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04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A0902E-4163-4E56-AA73-4D79D3F96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19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84439D-61B3-4060-81E9-2B305E6A2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16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0217A4-5DC8-41AF-A917-69D335CB0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45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0083BD-768C-42D0-ADBC-3B5F64C7B6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70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CD7C08-44AD-4164-94C2-7FBD9B959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18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771DFA-3D5C-4B56-9996-779DBD593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F342CE-AEB2-491F-8E49-B66BC2F14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13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liepaja-labaks">
            <a:hlinkClick r:id="" action="ppaction://media"/>
            <a:extLst>
              <a:ext uri="{FF2B5EF4-FFF2-40B4-BE49-F238E27FC236}">
                <a16:creationId xmlns:a16="http://schemas.microsoft.com/office/drawing/2014/main" xmlns="" id="{EEAA6AAC-CD9F-43A6-9103-7A894A244C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2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ABAC9D-D35C-4448-85AC-584D41779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3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25CCE3-A992-4C81-8FD3-E253F27883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10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EA67BF-E98D-42E2-87D0-2AD824D99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41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174117-955B-4234-9B35-CC934ECC5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55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.Cabikina\Desktop\stena line kuģa slaidi\Kugi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" y="0"/>
            <a:ext cx="12194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17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BDDCBD-6A2A-4F54-8DF8-EC5F79731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4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57F297-044B-4CB2-86BE-5ABE176BB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9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Custom</PresentationFormat>
  <Paragraphs>0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Janis Bekeris</dc:creator>
  <cp:lastModifiedBy>Kristine Cabikina</cp:lastModifiedBy>
  <cp:revision>13</cp:revision>
  <dcterms:created xsi:type="dcterms:W3CDTF">2017-10-02T12:08:16Z</dcterms:created>
  <dcterms:modified xsi:type="dcterms:W3CDTF">2018-05-09T07:15:43Z</dcterms:modified>
</cp:coreProperties>
</file>