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97" r:id="rId3"/>
    <p:sldId id="401" r:id="rId4"/>
    <p:sldId id="412" r:id="rId5"/>
    <p:sldId id="413" r:id="rId6"/>
    <p:sldId id="417" r:id="rId7"/>
    <p:sldId id="418" r:id="rId8"/>
    <p:sldId id="419" r:id="rId9"/>
    <p:sldId id="420" r:id="rId10"/>
    <p:sldId id="421" r:id="rId11"/>
    <p:sldId id="422" r:id="rId12"/>
    <p:sldId id="423" r:id="rId13"/>
    <p:sldId id="416" r:id="rId14"/>
    <p:sldId id="415" r:id="rId15"/>
    <p:sldId id="263" r:id="rId16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ta Lazdane" initials="ZL" lastIdx="1" clrIdx="0">
    <p:extLst>
      <p:ext uri="{19B8F6BF-5375-455C-9EA6-DF929625EA0E}">
        <p15:presenceInfo xmlns:p15="http://schemas.microsoft.com/office/powerpoint/2012/main" userId="S-1-5-21-442069622-2844762557-3240083375-5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95" autoAdjust="0"/>
    <p:restoredTop sz="90137" autoAdjust="0"/>
  </p:normalViewPr>
  <p:slideViewPr>
    <p:cSldViewPr snapToGrid="0">
      <p:cViewPr varScale="1">
        <p:scale>
          <a:sx n="103" d="100"/>
          <a:sy n="103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04F26-DE41-410D-812A-FB834265E81B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52673-9E95-4AA3-B4C2-EBB323D7BC09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03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4875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16495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2964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1800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617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9BE35372-BFE2-4530-BC4C-65CEFEFD4D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689A5D2-EFA5-43F2-B048-7AFD3F0DC8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lv-LV" altLang="lv-LV" dirty="0"/>
              <a:t> 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9378AEAD-570C-45C3-B9D9-44182B069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36BD04-A83B-4C0E-8C5B-D7B34E182B1F}" type="slidenum">
              <a:rPr lang="lv-LV" altLang="lv-LV" smtClean="0"/>
              <a:pPr/>
              <a:t>15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550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982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827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1090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6911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4973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7187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rtl="0">
              <a:spcBef>
                <a:spcPts val="0"/>
              </a:spcBef>
              <a:spcAft>
                <a:spcPts val="800"/>
              </a:spcAft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52673-9E95-4AA3-B4C2-EBB323D7BC09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7739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C22D-F9F8-4C49-A324-8A2C00D6B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5FA03-E89A-44F1-90D2-29FA56B67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EAE6B-7BB5-489E-8CCE-EEE3446F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49C7-DA29-4435-9A17-3DA71B32E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F507B-AA21-49D9-88D6-BE213BD6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612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D45F-E45A-4AE2-AABA-DF7B490E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44978B-AFF2-4762-88C5-03D1E5A4A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522E5-09C6-4E44-8496-DAF2138D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E7009-44DF-4A85-A959-79DB429A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174E4-F324-4751-90FB-C057A5E8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5745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4D5AF1-9FBC-4D85-9639-AB0BA75D7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314FD-FF07-4499-8E65-5A62315BD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BE866-40E5-4EDA-9F33-E58B9608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8D6B4-2C59-412B-BBA2-CE96344A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D903F-7AB7-4DDE-BFD5-9848F999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11255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3B739FB-47D9-413B-8054-6CB7A5730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14722" r="13736"/>
          <a:stretch>
            <a:fillRect/>
          </a:stretch>
        </p:blipFill>
        <p:spPr bwMode="auto">
          <a:xfrm>
            <a:off x="-25400" y="-19050"/>
            <a:ext cx="1229995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27357" y="1446770"/>
            <a:ext cx="10913612" cy="262808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52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75C2-CAB6-48E0-812B-B52E46BD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8376C-940C-45B3-B4BF-B573DC43B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0B9BD-8AEE-496C-A936-929D931EA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02530-21F4-413D-8BAA-7A3127B21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3B911-C310-4E0B-B671-881FE1A7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167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F2F46-2CA7-4CE8-A322-884BD8D5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7A183-63C1-4CD0-A3A6-93767FB3C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09CF-0100-4188-9027-6F4B5B65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1F11-2910-4BAE-AC0A-1735FC34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A0DC-3063-4E16-B46D-5C31F4C8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5258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9E16-24BD-4280-89A8-B16C19EE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7E0ED-5132-4BA5-AA2D-098231960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3DF1-C739-4D8C-B13A-C0F9760CA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8A1D4-BE66-40C8-8484-094EF0E7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C2B9D-2756-41EA-83E8-6DCDD5EA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AA6DA-D5EA-4381-A48C-00B2779C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458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DCA26-E4EA-4EEF-BE14-1B2DFDE8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33BB9-1017-4D72-8DB5-D125D15B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AFE2A-6865-4B2D-ABBC-324096F15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00EF2-35F3-4498-A504-D1F0F7455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D6210-39C5-4FC9-9867-07622664F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AFD75-9E89-40FD-9930-E36B6A82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29F6C-A496-4991-A30B-ACA18AFB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7BA38-92C1-4A64-A163-5962AF67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684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39A3-57CC-4566-A2B9-237B439F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A415E-9701-47B3-84F2-4DFD14D9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13A5F-1ED4-4068-B2A4-B8E85B74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720DE-8B83-42C0-9CA8-2C40CC08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804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4BCB7-88B1-4704-B59A-78206042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9D426B-0D91-461B-AA6A-778295B3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1D903-3FD6-4692-B637-94F5A2EF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133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B4CC-AB77-4E74-84DD-0CF7FA8B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01288-280F-4F78-B808-7AB16F017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D2E45-A0A6-41AB-8FD1-D822921D0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485B-4186-49F0-B671-13B7CDD2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C6E39D-E199-4B7C-906F-7C2A894C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B916E-6478-42C3-9AEF-BF8C2630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4409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76B8-7BB0-4371-B9DE-B92015A2A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8F519-4C6B-4F9E-9835-3A6C7742C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D03ED-CFFA-432D-BFCB-898366C1C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87848-E03C-4DB9-BF62-8024DC4E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FE825-9BDB-4EE2-8E5D-F4F0F5D92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57E41-F2C2-4A0E-9A56-F722A0C6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482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551554-777F-4C7A-919C-43FB7F905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4476C-9A65-494F-A97D-350D80A7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DDC0-37B3-4A67-9649-C93CF27C7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B2DAA-AACB-4C71-81D9-A3895382841E}" type="datetimeFigureOut">
              <a:rPr lang="lv-LV" smtClean="0"/>
              <a:t>2021.05.25.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17CB1-2B9A-4BAF-AF29-7D4409E47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F531B-A2E7-4CA2-AE46-7DFB800A3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CCEDE-75AB-41FB-9BFB-44EE30017A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98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CCF99-FE35-44CA-AA12-23A72549C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C5FAD-1DF1-40B2-B3BE-11213C670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8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62269-F85B-4F6E-B967-E9D321765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208019-33F4-45FC-8DC4-C13730165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0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73FC3-C013-45EA-B70B-A2019371E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4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B1A05-3710-4471-825D-2AA9D0CE7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1">
            <a:extLst>
              <a:ext uri="{FF2B5EF4-FFF2-40B4-BE49-F238E27FC236}">
                <a16:creationId xmlns:a16="http://schemas.microsoft.com/office/drawing/2014/main" id="{BB4BB3EB-6F9A-486E-B775-20CD5B14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263" y="1563688"/>
            <a:ext cx="8110537" cy="2628900"/>
          </a:xfrm>
        </p:spPr>
        <p:txBody>
          <a:bodyPr/>
          <a:lstStyle/>
          <a:p>
            <a:r>
              <a:rPr lang="lv-LV" altLang="lv-LV"/>
              <a:t>Paldies!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9762C-76AF-4943-A34D-284E65D9B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2343C3-69A3-469C-8A47-D939CADA1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2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122251-0AF2-4251-9DD5-C2987B2B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6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353B75-BFEF-46FF-AC25-1842170D5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35A96-645D-43EA-899A-6AEF03E3B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39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D7DD7-6319-4A61-8C2A-15B2281C2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121CB-25D0-41D3-965E-9E259CB12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59DFF-A7A6-4D06-B60E-69A075F7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17</Words>
  <Application>Microsoft Office PowerPoint</Application>
  <PresentationFormat>Platekrāna</PresentationFormat>
  <Paragraphs>16</Paragraphs>
  <Slides>15</Slides>
  <Notes>14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Jolanta Valtere</cp:lastModifiedBy>
  <cp:revision>61</cp:revision>
  <dcterms:created xsi:type="dcterms:W3CDTF">2021-02-22T10:17:20Z</dcterms:created>
  <dcterms:modified xsi:type="dcterms:W3CDTF">2021-05-25T10:46:30Z</dcterms:modified>
</cp:coreProperties>
</file>